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65" r:id="rId3"/>
    <p:sldId id="266" r:id="rId4"/>
    <p:sldId id="267" r:id="rId5"/>
    <p:sldId id="256" r:id="rId6"/>
    <p:sldId id="257" r:id="rId7"/>
    <p:sldId id="258" r:id="rId8"/>
    <p:sldId id="259" r:id="rId9"/>
    <p:sldId id="260" r:id="rId10"/>
    <p:sldId id="262" r:id="rId11"/>
    <p:sldId id="263" r:id="rId12"/>
    <p:sldId id="26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20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B4D043-C69E-9E46-B96E-F0A4B6E7A9DD}" type="datetimeFigureOut">
              <a:rPr lang="en-US" smtClean="0"/>
              <a:t>11/12/15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AAEB4-CE5C-6544-A787-9F9F9226278C}" type="slidenum">
              <a:rPr lang="en-US" smtClean="0"/>
              <a:t>‹#›</a:t>
            </a:fld>
            <a:endParaRPr lang="en-US"/>
          </a:p>
        </p:txBody>
      </p:sp>
    </p:spTree>
    <p:extLst>
      <p:ext uri="{BB962C8B-B14F-4D97-AF65-F5344CB8AC3E}">
        <p14:creationId xmlns:p14="http://schemas.microsoft.com/office/powerpoint/2010/main" val="834688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B4D043-C69E-9E46-B96E-F0A4B6E7A9DD}" type="datetimeFigureOut">
              <a:rPr lang="en-US" smtClean="0"/>
              <a:t>11/12/15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AAEB4-CE5C-6544-A787-9F9F9226278C}" type="slidenum">
              <a:rPr lang="en-US" smtClean="0"/>
              <a:t>‹#›</a:t>
            </a:fld>
            <a:endParaRPr lang="en-US"/>
          </a:p>
        </p:txBody>
      </p:sp>
    </p:spTree>
    <p:extLst>
      <p:ext uri="{BB962C8B-B14F-4D97-AF65-F5344CB8AC3E}">
        <p14:creationId xmlns:p14="http://schemas.microsoft.com/office/powerpoint/2010/main" val="1835034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B4D043-C69E-9E46-B96E-F0A4B6E7A9DD}" type="datetimeFigureOut">
              <a:rPr lang="en-US" smtClean="0"/>
              <a:t>11/12/15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AAEB4-CE5C-6544-A787-9F9F9226278C}" type="slidenum">
              <a:rPr lang="en-US" smtClean="0"/>
              <a:t>‹#›</a:t>
            </a:fld>
            <a:endParaRPr lang="en-US"/>
          </a:p>
        </p:txBody>
      </p:sp>
    </p:spTree>
    <p:extLst>
      <p:ext uri="{BB962C8B-B14F-4D97-AF65-F5344CB8AC3E}">
        <p14:creationId xmlns:p14="http://schemas.microsoft.com/office/powerpoint/2010/main" val="2866169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B4D043-C69E-9E46-B96E-F0A4B6E7A9DD}" type="datetimeFigureOut">
              <a:rPr lang="en-US" smtClean="0"/>
              <a:t>11/12/15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AAEB4-CE5C-6544-A787-9F9F9226278C}" type="slidenum">
              <a:rPr lang="en-US" smtClean="0"/>
              <a:t>‹#›</a:t>
            </a:fld>
            <a:endParaRPr lang="en-US"/>
          </a:p>
        </p:txBody>
      </p:sp>
    </p:spTree>
    <p:extLst>
      <p:ext uri="{BB962C8B-B14F-4D97-AF65-F5344CB8AC3E}">
        <p14:creationId xmlns:p14="http://schemas.microsoft.com/office/powerpoint/2010/main" val="2812612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B4D043-C69E-9E46-B96E-F0A4B6E7A9DD}" type="datetimeFigureOut">
              <a:rPr lang="en-US" smtClean="0"/>
              <a:t>11/12/15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AAEB4-CE5C-6544-A787-9F9F9226278C}" type="slidenum">
              <a:rPr lang="en-US" smtClean="0"/>
              <a:t>‹#›</a:t>
            </a:fld>
            <a:endParaRPr lang="en-US"/>
          </a:p>
        </p:txBody>
      </p:sp>
    </p:spTree>
    <p:extLst>
      <p:ext uri="{BB962C8B-B14F-4D97-AF65-F5344CB8AC3E}">
        <p14:creationId xmlns:p14="http://schemas.microsoft.com/office/powerpoint/2010/main" val="1163308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B4D043-C69E-9E46-B96E-F0A4B6E7A9DD}" type="datetimeFigureOut">
              <a:rPr lang="en-US" smtClean="0"/>
              <a:t>11/12/15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CAAEB4-CE5C-6544-A787-9F9F9226278C}" type="slidenum">
              <a:rPr lang="en-US" smtClean="0"/>
              <a:t>‹#›</a:t>
            </a:fld>
            <a:endParaRPr lang="en-US"/>
          </a:p>
        </p:txBody>
      </p:sp>
    </p:spTree>
    <p:extLst>
      <p:ext uri="{BB962C8B-B14F-4D97-AF65-F5344CB8AC3E}">
        <p14:creationId xmlns:p14="http://schemas.microsoft.com/office/powerpoint/2010/main" val="496459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B4D043-C69E-9E46-B96E-F0A4B6E7A9DD}" type="datetimeFigureOut">
              <a:rPr lang="en-US" smtClean="0"/>
              <a:t>11/12/15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CAAEB4-CE5C-6544-A787-9F9F9226278C}" type="slidenum">
              <a:rPr lang="en-US" smtClean="0"/>
              <a:t>‹#›</a:t>
            </a:fld>
            <a:endParaRPr lang="en-US"/>
          </a:p>
        </p:txBody>
      </p:sp>
    </p:spTree>
    <p:extLst>
      <p:ext uri="{BB962C8B-B14F-4D97-AF65-F5344CB8AC3E}">
        <p14:creationId xmlns:p14="http://schemas.microsoft.com/office/powerpoint/2010/main" val="1993780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B4D043-C69E-9E46-B96E-F0A4B6E7A9DD}" type="datetimeFigureOut">
              <a:rPr lang="en-US" smtClean="0"/>
              <a:t>11/12/15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CAAEB4-CE5C-6544-A787-9F9F9226278C}" type="slidenum">
              <a:rPr lang="en-US" smtClean="0"/>
              <a:t>‹#›</a:t>
            </a:fld>
            <a:endParaRPr lang="en-US"/>
          </a:p>
        </p:txBody>
      </p:sp>
    </p:spTree>
    <p:extLst>
      <p:ext uri="{BB962C8B-B14F-4D97-AF65-F5344CB8AC3E}">
        <p14:creationId xmlns:p14="http://schemas.microsoft.com/office/powerpoint/2010/main" val="3790521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B4D043-C69E-9E46-B96E-F0A4B6E7A9DD}" type="datetimeFigureOut">
              <a:rPr lang="en-US" smtClean="0"/>
              <a:t>11/12/15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CAAEB4-CE5C-6544-A787-9F9F9226278C}" type="slidenum">
              <a:rPr lang="en-US" smtClean="0"/>
              <a:t>‹#›</a:t>
            </a:fld>
            <a:endParaRPr lang="en-US"/>
          </a:p>
        </p:txBody>
      </p:sp>
    </p:spTree>
    <p:extLst>
      <p:ext uri="{BB962C8B-B14F-4D97-AF65-F5344CB8AC3E}">
        <p14:creationId xmlns:p14="http://schemas.microsoft.com/office/powerpoint/2010/main" val="44592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B4D043-C69E-9E46-B96E-F0A4B6E7A9DD}" type="datetimeFigureOut">
              <a:rPr lang="en-US" smtClean="0"/>
              <a:t>11/12/15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CAAEB4-CE5C-6544-A787-9F9F9226278C}" type="slidenum">
              <a:rPr lang="en-US" smtClean="0"/>
              <a:t>‹#›</a:t>
            </a:fld>
            <a:endParaRPr lang="en-US"/>
          </a:p>
        </p:txBody>
      </p:sp>
    </p:spTree>
    <p:extLst>
      <p:ext uri="{BB962C8B-B14F-4D97-AF65-F5344CB8AC3E}">
        <p14:creationId xmlns:p14="http://schemas.microsoft.com/office/powerpoint/2010/main" val="151480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B4D043-C69E-9E46-B96E-F0A4B6E7A9DD}" type="datetimeFigureOut">
              <a:rPr lang="en-US" smtClean="0"/>
              <a:t>11/12/15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CAAEB4-CE5C-6544-A787-9F9F9226278C}" type="slidenum">
              <a:rPr lang="en-US" smtClean="0"/>
              <a:t>‹#›</a:t>
            </a:fld>
            <a:endParaRPr lang="en-US"/>
          </a:p>
        </p:txBody>
      </p:sp>
    </p:spTree>
    <p:extLst>
      <p:ext uri="{BB962C8B-B14F-4D97-AF65-F5344CB8AC3E}">
        <p14:creationId xmlns:p14="http://schemas.microsoft.com/office/powerpoint/2010/main" val="28384499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B4D043-C69E-9E46-B96E-F0A4B6E7A9DD}" type="datetimeFigureOut">
              <a:rPr lang="en-US" smtClean="0"/>
              <a:t>11/12/15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AAEB4-CE5C-6544-A787-9F9F9226278C}" type="slidenum">
              <a:rPr lang="en-US" smtClean="0"/>
              <a:t>‹#›</a:t>
            </a:fld>
            <a:endParaRPr lang="en-US"/>
          </a:p>
        </p:txBody>
      </p:sp>
    </p:spTree>
    <p:extLst>
      <p:ext uri="{BB962C8B-B14F-4D97-AF65-F5344CB8AC3E}">
        <p14:creationId xmlns:p14="http://schemas.microsoft.com/office/powerpoint/2010/main" val="1457186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Society Presentation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Create a PowerPoint presentation exploring the major societies that are found through human history. The societies you need to talk about are:</a:t>
            </a:r>
          </a:p>
          <a:p>
            <a:r>
              <a:rPr lang="en-US" dirty="0" smtClean="0"/>
              <a:t>Hunting and Gathering</a:t>
            </a:r>
          </a:p>
          <a:p>
            <a:r>
              <a:rPr lang="en-US" dirty="0" smtClean="0"/>
              <a:t>Horticultural Gardening</a:t>
            </a:r>
          </a:p>
          <a:p>
            <a:r>
              <a:rPr lang="en-US" dirty="0" smtClean="0"/>
              <a:t>Pastoral Herding</a:t>
            </a:r>
          </a:p>
          <a:p>
            <a:r>
              <a:rPr lang="en-US" dirty="0" smtClean="0"/>
              <a:t>Agricultural Farming</a:t>
            </a:r>
          </a:p>
          <a:p>
            <a:r>
              <a:rPr lang="en-US" dirty="0" smtClean="0"/>
              <a:t>Industrial</a:t>
            </a:r>
          </a:p>
          <a:p>
            <a:r>
              <a:rPr lang="en-US" dirty="0" smtClean="0"/>
              <a:t>Postindustria</a:t>
            </a:r>
            <a:r>
              <a:rPr lang="en-US" dirty="0"/>
              <a:t>l</a:t>
            </a:r>
          </a:p>
        </p:txBody>
      </p:sp>
    </p:spTree>
    <p:extLst>
      <p:ext uri="{BB962C8B-B14F-4D97-AF65-F5344CB8AC3E}">
        <p14:creationId xmlns:p14="http://schemas.microsoft.com/office/powerpoint/2010/main" val="1431682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60310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Postindustrial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69595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94339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Society Presentation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Your Presentation should have a title slide and at least two slides per society.</a:t>
            </a:r>
          </a:p>
          <a:p>
            <a:r>
              <a:rPr lang="en-US" dirty="0" smtClean="0"/>
              <a:t>For each society you need to provide the following information:</a:t>
            </a:r>
          </a:p>
          <a:p>
            <a:pPr lvl="1"/>
            <a:r>
              <a:rPr lang="en-US" dirty="0" smtClean="0"/>
              <a:t>What time period was this society most prevalent?</a:t>
            </a:r>
          </a:p>
          <a:p>
            <a:pPr lvl="1"/>
            <a:r>
              <a:rPr lang="en-US" dirty="0" smtClean="0"/>
              <a:t>Provide an example of this society.</a:t>
            </a:r>
          </a:p>
          <a:p>
            <a:pPr lvl="1"/>
            <a:r>
              <a:rPr lang="en-US" dirty="0" smtClean="0"/>
              <a:t>Identify any of these societies still in existence.</a:t>
            </a:r>
          </a:p>
          <a:p>
            <a:pPr lvl="1"/>
            <a:r>
              <a:rPr lang="en-US" dirty="0" smtClean="0"/>
              <a:t>How were subsistence needs met in the society?</a:t>
            </a:r>
          </a:p>
          <a:p>
            <a:pPr lvl="1"/>
            <a:r>
              <a:rPr lang="en-US" dirty="0" smtClean="0"/>
              <a:t>How big were communities and what was life like?</a:t>
            </a:r>
          </a:p>
          <a:p>
            <a:pPr lvl="1"/>
            <a:r>
              <a:rPr lang="en-US" dirty="0" smtClean="0"/>
              <a:t>How did families interact and what were the roles of men and women within the society?</a:t>
            </a:r>
          </a:p>
          <a:p>
            <a:pPr marL="0" indent="0">
              <a:buNone/>
            </a:pPr>
            <a:endParaRPr lang="en-US" dirty="0"/>
          </a:p>
        </p:txBody>
      </p:sp>
    </p:spTree>
    <p:extLst>
      <p:ext uri="{BB962C8B-B14F-4D97-AF65-F5344CB8AC3E}">
        <p14:creationId xmlns:p14="http://schemas.microsoft.com/office/powerpoint/2010/main" val="2109603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Society Presentation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You should have at least 2 pictures for each society</a:t>
            </a:r>
          </a:p>
          <a:p>
            <a:r>
              <a:rPr lang="en-US" dirty="0" smtClean="0"/>
              <a:t>You need a works cited </a:t>
            </a:r>
            <a:r>
              <a:rPr lang="en-US" smtClean="0"/>
              <a:t>page.</a:t>
            </a:r>
          </a:p>
          <a:p>
            <a:pPr marL="0" indent="0">
              <a:buNone/>
            </a:pPr>
            <a:endParaRPr lang="en-US" dirty="0" smtClean="0"/>
          </a:p>
          <a:p>
            <a:pPr marL="0" indent="0">
              <a:buNone/>
            </a:pPr>
            <a:r>
              <a:rPr lang="en-US" dirty="0" smtClean="0"/>
              <a:t>When you finish save your presentation with your first name, societies (Jeff </a:t>
            </a:r>
            <a:r>
              <a:rPr lang="en-US" dirty="0" err="1" smtClean="0"/>
              <a:t>Societies.pptx</a:t>
            </a:r>
            <a:r>
              <a:rPr lang="en-US" dirty="0" smtClean="0"/>
              <a:t>) and drop in the societies folder in my drop box.</a:t>
            </a:r>
          </a:p>
          <a:p>
            <a:pPr marL="0" indent="0">
              <a:buNone/>
            </a:pPr>
            <a:endParaRPr lang="en-US" dirty="0" smtClean="0"/>
          </a:p>
          <a:p>
            <a:pPr marL="0" indent="0">
              <a:buNone/>
            </a:pPr>
            <a:r>
              <a:rPr lang="en-US" dirty="0" smtClean="0"/>
              <a:t>When you save your work at the end of each day, make sure to save it in your drop box or home folder so you can retrieve it from any school computer. </a:t>
            </a:r>
            <a:endParaRPr lang="en-US" dirty="0"/>
          </a:p>
        </p:txBody>
      </p:sp>
    </p:spTree>
    <p:extLst>
      <p:ext uri="{BB962C8B-B14F-4D97-AF65-F5344CB8AC3E}">
        <p14:creationId xmlns:p14="http://schemas.microsoft.com/office/powerpoint/2010/main" val="884103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96669994"/>
              </p:ext>
            </p:extLst>
          </p:nvPr>
        </p:nvGraphicFramePr>
        <p:xfrm>
          <a:off x="457200" y="125219"/>
          <a:ext cx="8229600" cy="6446519"/>
        </p:xfrm>
        <a:graphic>
          <a:graphicData uri="http://schemas.openxmlformats.org/drawingml/2006/table">
            <a:tbl>
              <a:tblPr firstRow="1" bandRow="1">
                <a:tableStyleId>{5C22544A-7EE6-4342-B048-85BDC9FD1C3A}</a:tableStyleId>
              </a:tblPr>
              <a:tblGrid>
                <a:gridCol w="914400"/>
                <a:gridCol w="914400"/>
                <a:gridCol w="914400"/>
                <a:gridCol w="914400"/>
                <a:gridCol w="1036245"/>
                <a:gridCol w="1055249"/>
                <a:gridCol w="651706"/>
                <a:gridCol w="914400"/>
                <a:gridCol w="914400"/>
              </a:tblGrid>
              <a:tr h="370840">
                <a:tc gridSpan="8">
                  <a:txBody>
                    <a:bodyPr/>
                    <a:lstStyle/>
                    <a:p>
                      <a:pPr algn="ctr"/>
                      <a:r>
                        <a:rPr lang="en-US" sz="1400" b="1" dirty="0" smtClean="0"/>
                        <a:t>Title Page 2 pts.</a:t>
                      </a:r>
                      <a:endParaRPr lang="en-US" sz="14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400" b="0"/>
                    </a:p>
                  </a:txBody>
                  <a:tcPr/>
                </a:tc>
              </a:tr>
              <a:tr h="370840">
                <a:tc gridSpan="7">
                  <a:txBody>
                    <a:bodyPr/>
                    <a:lstStyle/>
                    <a:p>
                      <a:pPr algn="ctr"/>
                      <a:r>
                        <a:rPr lang="en-US" sz="1400" b="1" dirty="0" smtClean="0"/>
                        <a:t>Hunting</a:t>
                      </a:r>
                      <a:r>
                        <a:rPr lang="en-US" sz="1400" b="1" baseline="0" dirty="0" smtClean="0"/>
                        <a:t> and</a:t>
                      </a:r>
                      <a:r>
                        <a:rPr lang="en-US" sz="1400" b="1" dirty="0" smtClean="0"/>
                        <a:t> Gathering</a:t>
                      </a:r>
                      <a:endParaRPr lang="en-US" sz="14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400" b="0" dirty="0"/>
                    </a:p>
                  </a:txBody>
                  <a:tcPr/>
                </a:tc>
                <a:tc>
                  <a:txBody>
                    <a:bodyPr/>
                    <a:lstStyle/>
                    <a:p>
                      <a:endParaRPr lang="en-US" sz="1400" b="0"/>
                    </a:p>
                  </a:txBody>
                  <a:tcPr/>
                </a:tc>
              </a:tr>
              <a:tr h="370840">
                <a:tc>
                  <a:txBody>
                    <a:bodyPr/>
                    <a:lstStyle/>
                    <a:p>
                      <a:pPr algn="ctr"/>
                      <a:r>
                        <a:rPr lang="en-US" sz="1400" dirty="0" smtClean="0"/>
                        <a:t>2 Slides</a:t>
                      </a:r>
                    </a:p>
                    <a:p>
                      <a:pPr algn="ctr"/>
                      <a:r>
                        <a:rPr lang="en-US" sz="1400" dirty="0" smtClean="0"/>
                        <a:t>2pts.</a:t>
                      </a:r>
                      <a:endParaRPr lang="en-US" sz="1400" dirty="0"/>
                    </a:p>
                  </a:txBody>
                  <a:tcPr/>
                </a:tc>
                <a:tc>
                  <a:txBody>
                    <a:bodyPr/>
                    <a:lstStyle/>
                    <a:p>
                      <a:pPr algn="ctr"/>
                      <a:r>
                        <a:rPr lang="en-US" sz="1400" dirty="0" smtClean="0"/>
                        <a:t>2</a:t>
                      </a:r>
                      <a:r>
                        <a:rPr lang="en-US" sz="1400" baseline="0" dirty="0" smtClean="0"/>
                        <a:t> images</a:t>
                      </a:r>
                    </a:p>
                    <a:p>
                      <a:pPr algn="ctr"/>
                      <a:r>
                        <a:rPr lang="en-US" sz="1400" baseline="0" dirty="0" smtClean="0"/>
                        <a:t>2 pts.</a:t>
                      </a:r>
                      <a:endParaRPr lang="en-US" sz="1400" dirty="0"/>
                    </a:p>
                  </a:txBody>
                  <a:tcPr/>
                </a:tc>
                <a:tc>
                  <a:txBody>
                    <a:bodyPr/>
                    <a:lstStyle/>
                    <a:p>
                      <a:pPr algn="ctr"/>
                      <a:r>
                        <a:rPr lang="en-US" sz="1400" b="0" dirty="0" smtClean="0"/>
                        <a:t>Example</a:t>
                      </a:r>
                    </a:p>
                    <a:p>
                      <a:pPr algn="ctr"/>
                      <a:r>
                        <a:rPr lang="en-US" sz="1400" b="0" dirty="0" smtClean="0"/>
                        <a:t>2pts.</a:t>
                      </a:r>
                      <a:endParaRPr lang="en-US" sz="1400" b="0" dirty="0"/>
                    </a:p>
                  </a:txBody>
                  <a:tcPr/>
                </a:tc>
                <a:tc>
                  <a:txBody>
                    <a:bodyPr/>
                    <a:lstStyle/>
                    <a:p>
                      <a:pPr algn="ctr"/>
                      <a:r>
                        <a:rPr lang="en-US" sz="1400" b="0" dirty="0" smtClean="0"/>
                        <a:t>Existing</a:t>
                      </a:r>
                    </a:p>
                    <a:p>
                      <a:pPr algn="ctr"/>
                      <a:r>
                        <a:rPr lang="en-US" sz="1400" b="0" dirty="0" smtClean="0"/>
                        <a:t>2 pts.</a:t>
                      </a:r>
                      <a:endParaRPr lang="en-US" sz="1400" b="0" dirty="0"/>
                    </a:p>
                  </a:txBody>
                  <a:tcPr/>
                </a:tc>
                <a:tc>
                  <a:txBody>
                    <a:bodyPr/>
                    <a:lstStyle/>
                    <a:p>
                      <a:pPr algn="ctr"/>
                      <a:r>
                        <a:rPr lang="en-US" sz="1400" b="0" dirty="0" smtClean="0"/>
                        <a:t>Subsistence</a:t>
                      </a:r>
                    </a:p>
                    <a:p>
                      <a:pPr algn="ctr"/>
                      <a:r>
                        <a:rPr lang="en-US" sz="1400" b="0" dirty="0" smtClean="0"/>
                        <a:t>2</a:t>
                      </a:r>
                      <a:r>
                        <a:rPr lang="en-US" sz="1400" b="0" baseline="0" dirty="0" smtClean="0"/>
                        <a:t> pts.</a:t>
                      </a:r>
                      <a:endParaRPr lang="en-US" sz="1400" b="0" dirty="0"/>
                    </a:p>
                  </a:txBody>
                  <a:tcPr/>
                </a:tc>
                <a:tc>
                  <a:txBody>
                    <a:bodyPr/>
                    <a:lstStyle/>
                    <a:p>
                      <a:pPr algn="ctr"/>
                      <a:r>
                        <a:rPr lang="en-US" sz="1400" b="0" dirty="0" smtClean="0"/>
                        <a:t>Community</a:t>
                      </a:r>
                    </a:p>
                    <a:p>
                      <a:pPr algn="ctr"/>
                      <a:r>
                        <a:rPr lang="en-US" sz="1400" b="0" dirty="0" smtClean="0"/>
                        <a:t>2 pts.</a:t>
                      </a:r>
                      <a:endParaRPr lang="en-US" sz="1400" b="0" dirty="0"/>
                    </a:p>
                  </a:txBody>
                  <a:tcPr/>
                </a:tc>
                <a:tc>
                  <a:txBody>
                    <a:bodyPr/>
                    <a:lstStyle/>
                    <a:p>
                      <a:pPr algn="ctr"/>
                      <a:r>
                        <a:rPr lang="en-US" sz="1400" b="0" dirty="0" smtClean="0"/>
                        <a:t>Family</a:t>
                      </a:r>
                    </a:p>
                    <a:p>
                      <a:pPr algn="ctr"/>
                      <a:r>
                        <a:rPr lang="en-US" sz="1400" b="0" dirty="0" smtClean="0"/>
                        <a:t>2 pts.</a:t>
                      </a:r>
                      <a:endParaRPr lang="en-US" sz="1400" b="0" dirty="0"/>
                    </a:p>
                  </a:txBody>
                  <a:tcPr/>
                </a:tc>
                <a:tc>
                  <a:txBody>
                    <a:bodyPr/>
                    <a:lstStyle/>
                    <a:p>
                      <a:pPr algn="ctr"/>
                      <a:r>
                        <a:rPr lang="en-US" sz="1400" b="0" dirty="0" smtClean="0"/>
                        <a:t>Time</a:t>
                      </a:r>
                    </a:p>
                    <a:p>
                      <a:pPr algn="ctr"/>
                      <a:r>
                        <a:rPr lang="en-US" sz="1400" b="0" dirty="0" smtClean="0"/>
                        <a:t>2 pts.</a:t>
                      </a:r>
                      <a:endParaRPr lang="en-US" sz="1400" b="0" dirty="0"/>
                    </a:p>
                  </a:txBody>
                  <a:tcPr/>
                </a:tc>
                <a:tc>
                  <a:txBody>
                    <a:bodyPr/>
                    <a:lstStyle/>
                    <a:p>
                      <a:endParaRPr lang="en-US" sz="1400" b="0" dirty="0"/>
                    </a:p>
                  </a:txBody>
                  <a:tcPr/>
                </a:tc>
              </a:tr>
              <a:tr h="370840">
                <a:tc gridSpan="7">
                  <a:txBody>
                    <a:bodyPr/>
                    <a:lstStyle/>
                    <a:p>
                      <a:pPr algn="ctr"/>
                      <a:r>
                        <a:rPr lang="en-US" sz="1400" b="1" dirty="0" smtClean="0"/>
                        <a:t>Horticulture Gardening </a:t>
                      </a:r>
                      <a:endParaRPr lang="en-US" sz="1400" b="1"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a:txBody>
                    <a:bodyPr/>
                    <a:lstStyle/>
                    <a:p>
                      <a:endParaRPr lang="en-US" sz="1400" b="0"/>
                    </a:p>
                  </a:txBody>
                  <a:tcPr/>
                </a:tc>
                <a:tc>
                  <a:txBody>
                    <a:bodyPr/>
                    <a:lstStyle/>
                    <a:p>
                      <a:endParaRPr lang="en-US" sz="1400" b="0"/>
                    </a:p>
                  </a:txBody>
                  <a:tcPr/>
                </a:tc>
              </a:tr>
              <a:tr h="370840">
                <a:tc>
                  <a:txBody>
                    <a:bodyPr/>
                    <a:lstStyle/>
                    <a:p>
                      <a:pPr algn="ctr"/>
                      <a:r>
                        <a:rPr lang="en-US" sz="1400" dirty="0" smtClean="0"/>
                        <a:t>2 Slides</a:t>
                      </a:r>
                    </a:p>
                    <a:p>
                      <a:pPr algn="ctr"/>
                      <a:r>
                        <a:rPr lang="en-US" sz="1400" dirty="0" smtClean="0"/>
                        <a:t>2pts.</a:t>
                      </a:r>
                      <a:endParaRPr lang="en-US" sz="1400" dirty="0"/>
                    </a:p>
                  </a:txBody>
                  <a:tcPr/>
                </a:tc>
                <a:tc>
                  <a:txBody>
                    <a:bodyPr/>
                    <a:lstStyle/>
                    <a:p>
                      <a:pPr algn="ctr"/>
                      <a:r>
                        <a:rPr lang="en-US" sz="1400" dirty="0" smtClean="0"/>
                        <a:t>2</a:t>
                      </a:r>
                      <a:r>
                        <a:rPr lang="en-US" sz="1400" baseline="0" dirty="0" smtClean="0"/>
                        <a:t> images</a:t>
                      </a:r>
                    </a:p>
                    <a:p>
                      <a:pPr algn="ctr"/>
                      <a:r>
                        <a:rPr lang="en-US" sz="1400" baseline="0" dirty="0" smtClean="0"/>
                        <a:t>2 pts.</a:t>
                      </a:r>
                      <a:endParaRPr lang="en-US" sz="1400" dirty="0"/>
                    </a:p>
                  </a:txBody>
                  <a:tcPr/>
                </a:tc>
                <a:tc>
                  <a:txBody>
                    <a:bodyPr/>
                    <a:lstStyle/>
                    <a:p>
                      <a:pPr algn="ctr"/>
                      <a:r>
                        <a:rPr lang="en-US" sz="1400" b="0" dirty="0" smtClean="0"/>
                        <a:t>Example</a:t>
                      </a:r>
                    </a:p>
                    <a:p>
                      <a:pPr algn="ctr"/>
                      <a:r>
                        <a:rPr lang="en-US" sz="1400" b="0" dirty="0" smtClean="0"/>
                        <a:t>2pts.</a:t>
                      </a:r>
                      <a:endParaRPr lang="en-US" sz="1400" b="0" dirty="0"/>
                    </a:p>
                  </a:txBody>
                  <a:tcPr/>
                </a:tc>
                <a:tc>
                  <a:txBody>
                    <a:bodyPr/>
                    <a:lstStyle/>
                    <a:p>
                      <a:pPr algn="ctr"/>
                      <a:r>
                        <a:rPr lang="en-US" sz="1400" b="0" dirty="0" smtClean="0"/>
                        <a:t>Existing</a:t>
                      </a:r>
                    </a:p>
                    <a:p>
                      <a:pPr algn="ctr"/>
                      <a:r>
                        <a:rPr lang="en-US" sz="1400" b="0" dirty="0" smtClean="0"/>
                        <a:t>2 pts.</a:t>
                      </a:r>
                      <a:endParaRPr lang="en-US" sz="1400" b="0" dirty="0"/>
                    </a:p>
                  </a:txBody>
                  <a:tcPr/>
                </a:tc>
                <a:tc>
                  <a:txBody>
                    <a:bodyPr/>
                    <a:lstStyle/>
                    <a:p>
                      <a:pPr algn="ctr"/>
                      <a:r>
                        <a:rPr lang="en-US" sz="1400" b="0" dirty="0" smtClean="0"/>
                        <a:t>Subsistence</a:t>
                      </a:r>
                    </a:p>
                    <a:p>
                      <a:pPr algn="ctr"/>
                      <a:r>
                        <a:rPr lang="en-US" sz="1400" b="0" dirty="0" smtClean="0"/>
                        <a:t>2</a:t>
                      </a:r>
                      <a:r>
                        <a:rPr lang="en-US" sz="1400" b="0" baseline="0" dirty="0" smtClean="0"/>
                        <a:t> pts.</a:t>
                      </a:r>
                      <a:endParaRPr lang="en-US" sz="1400" b="0" dirty="0"/>
                    </a:p>
                  </a:txBody>
                  <a:tcPr/>
                </a:tc>
                <a:tc>
                  <a:txBody>
                    <a:bodyPr/>
                    <a:lstStyle/>
                    <a:p>
                      <a:pPr algn="ctr"/>
                      <a:r>
                        <a:rPr lang="en-US" sz="1400" b="0" dirty="0" smtClean="0"/>
                        <a:t>Community</a:t>
                      </a:r>
                    </a:p>
                    <a:p>
                      <a:pPr algn="ctr"/>
                      <a:r>
                        <a:rPr lang="en-US" sz="1400" b="0" dirty="0" smtClean="0"/>
                        <a:t>2 pts.</a:t>
                      </a:r>
                      <a:endParaRPr lang="en-US" sz="1400" b="0" dirty="0"/>
                    </a:p>
                  </a:txBody>
                  <a:tcPr/>
                </a:tc>
                <a:tc>
                  <a:txBody>
                    <a:bodyPr/>
                    <a:lstStyle/>
                    <a:p>
                      <a:pPr algn="ctr"/>
                      <a:r>
                        <a:rPr lang="en-US" sz="1400" b="0" dirty="0" smtClean="0"/>
                        <a:t>Family</a:t>
                      </a:r>
                    </a:p>
                    <a:p>
                      <a:pPr algn="ctr"/>
                      <a:r>
                        <a:rPr lang="en-US" sz="1400" b="0" dirty="0" smtClean="0"/>
                        <a:t>2 pts.</a:t>
                      </a:r>
                      <a:endParaRPr lang="en-US" sz="1400" b="0" dirty="0"/>
                    </a:p>
                  </a:txBody>
                  <a:tcPr/>
                </a:tc>
                <a:tc>
                  <a:txBody>
                    <a:bodyPr/>
                    <a:lstStyle/>
                    <a:p>
                      <a:pPr algn="ctr"/>
                      <a:r>
                        <a:rPr lang="en-US" sz="1400" b="0" dirty="0" smtClean="0"/>
                        <a:t>Time</a:t>
                      </a:r>
                    </a:p>
                    <a:p>
                      <a:pPr algn="ctr"/>
                      <a:r>
                        <a:rPr lang="en-US" sz="1400" b="0" dirty="0" smtClean="0"/>
                        <a:t>2 pts.</a:t>
                      </a:r>
                    </a:p>
                  </a:txBody>
                  <a:tcPr/>
                </a:tc>
                <a:tc>
                  <a:txBody>
                    <a:bodyPr/>
                    <a:lstStyle/>
                    <a:p>
                      <a:endParaRPr lang="en-US" sz="1400" b="0"/>
                    </a:p>
                  </a:txBody>
                  <a:tcPr/>
                </a:tc>
              </a:tr>
              <a:tr h="370840">
                <a:tc gridSpan="7">
                  <a:txBody>
                    <a:bodyPr/>
                    <a:lstStyle/>
                    <a:p>
                      <a:pPr algn="ctr"/>
                      <a:r>
                        <a:rPr lang="en-US" sz="1400" b="1" dirty="0" smtClean="0"/>
                        <a:t>Pastoral Herding</a:t>
                      </a:r>
                      <a:endParaRPr lang="en-US" sz="1400" b="1"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a:txBody>
                    <a:bodyPr/>
                    <a:lstStyle/>
                    <a:p>
                      <a:endParaRPr lang="en-US" sz="1400" b="0"/>
                    </a:p>
                  </a:txBody>
                  <a:tcPr/>
                </a:tc>
                <a:tc>
                  <a:txBody>
                    <a:bodyPr/>
                    <a:lstStyle/>
                    <a:p>
                      <a:endParaRPr lang="en-US" sz="1400" b="0"/>
                    </a:p>
                  </a:txBody>
                  <a:tcPr/>
                </a:tc>
              </a:tr>
              <a:tr h="370840">
                <a:tc>
                  <a:txBody>
                    <a:bodyPr/>
                    <a:lstStyle/>
                    <a:p>
                      <a:pPr algn="ctr"/>
                      <a:r>
                        <a:rPr lang="en-US" sz="1400" dirty="0" smtClean="0"/>
                        <a:t>2 Slides</a:t>
                      </a:r>
                    </a:p>
                    <a:p>
                      <a:pPr algn="ctr"/>
                      <a:r>
                        <a:rPr lang="en-US" sz="1400" dirty="0" smtClean="0"/>
                        <a:t>2pts.</a:t>
                      </a:r>
                      <a:endParaRPr lang="en-US" sz="1400" dirty="0"/>
                    </a:p>
                  </a:txBody>
                  <a:tcPr/>
                </a:tc>
                <a:tc>
                  <a:txBody>
                    <a:bodyPr/>
                    <a:lstStyle/>
                    <a:p>
                      <a:pPr algn="ctr"/>
                      <a:r>
                        <a:rPr lang="en-US" sz="1400" dirty="0" smtClean="0"/>
                        <a:t>2</a:t>
                      </a:r>
                      <a:r>
                        <a:rPr lang="en-US" sz="1400" baseline="0" dirty="0" smtClean="0"/>
                        <a:t> images</a:t>
                      </a:r>
                    </a:p>
                    <a:p>
                      <a:pPr algn="ctr"/>
                      <a:r>
                        <a:rPr lang="en-US" sz="1400" baseline="0" dirty="0" smtClean="0"/>
                        <a:t>2 pts.</a:t>
                      </a:r>
                      <a:endParaRPr lang="en-US" sz="1400" dirty="0"/>
                    </a:p>
                  </a:txBody>
                  <a:tcPr/>
                </a:tc>
                <a:tc>
                  <a:txBody>
                    <a:bodyPr/>
                    <a:lstStyle/>
                    <a:p>
                      <a:pPr algn="ctr"/>
                      <a:r>
                        <a:rPr lang="en-US" sz="1400" b="0" dirty="0" smtClean="0"/>
                        <a:t>Example</a:t>
                      </a:r>
                    </a:p>
                    <a:p>
                      <a:pPr algn="ctr"/>
                      <a:r>
                        <a:rPr lang="en-US" sz="1400" b="0" dirty="0" smtClean="0"/>
                        <a:t>2pts.</a:t>
                      </a:r>
                      <a:endParaRPr lang="en-US" sz="1400" b="0" dirty="0"/>
                    </a:p>
                  </a:txBody>
                  <a:tcPr/>
                </a:tc>
                <a:tc>
                  <a:txBody>
                    <a:bodyPr/>
                    <a:lstStyle/>
                    <a:p>
                      <a:pPr algn="ctr"/>
                      <a:r>
                        <a:rPr lang="en-US" sz="1400" b="0" dirty="0" smtClean="0"/>
                        <a:t>Existing</a:t>
                      </a:r>
                    </a:p>
                    <a:p>
                      <a:pPr algn="ctr"/>
                      <a:r>
                        <a:rPr lang="en-US" sz="1400" b="0" dirty="0" smtClean="0"/>
                        <a:t>2 pts.</a:t>
                      </a:r>
                      <a:endParaRPr lang="en-US" sz="1400" b="0" dirty="0"/>
                    </a:p>
                  </a:txBody>
                  <a:tcPr/>
                </a:tc>
                <a:tc>
                  <a:txBody>
                    <a:bodyPr/>
                    <a:lstStyle/>
                    <a:p>
                      <a:pPr algn="ctr"/>
                      <a:r>
                        <a:rPr lang="en-US" sz="1400" b="0" dirty="0" smtClean="0"/>
                        <a:t>Subsistence</a:t>
                      </a:r>
                    </a:p>
                    <a:p>
                      <a:pPr algn="ctr"/>
                      <a:r>
                        <a:rPr lang="en-US" sz="1400" b="0" dirty="0" smtClean="0"/>
                        <a:t>2</a:t>
                      </a:r>
                      <a:r>
                        <a:rPr lang="en-US" sz="1400" b="0" baseline="0" dirty="0" smtClean="0"/>
                        <a:t> pts.</a:t>
                      </a:r>
                      <a:endParaRPr lang="en-US" sz="1400" b="0" dirty="0"/>
                    </a:p>
                  </a:txBody>
                  <a:tcPr/>
                </a:tc>
                <a:tc>
                  <a:txBody>
                    <a:bodyPr/>
                    <a:lstStyle/>
                    <a:p>
                      <a:pPr algn="ctr"/>
                      <a:r>
                        <a:rPr lang="en-US" sz="1400" b="0" dirty="0" smtClean="0"/>
                        <a:t>Community</a:t>
                      </a:r>
                    </a:p>
                    <a:p>
                      <a:pPr algn="ctr"/>
                      <a:r>
                        <a:rPr lang="en-US" sz="1400" b="0" dirty="0" smtClean="0"/>
                        <a:t>2 pts.</a:t>
                      </a:r>
                      <a:endParaRPr lang="en-US" sz="1400" b="0" dirty="0"/>
                    </a:p>
                  </a:txBody>
                  <a:tcPr/>
                </a:tc>
                <a:tc>
                  <a:txBody>
                    <a:bodyPr/>
                    <a:lstStyle/>
                    <a:p>
                      <a:pPr algn="ctr"/>
                      <a:r>
                        <a:rPr lang="en-US" sz="1400" b="0" dirty="0" smtClean="0"/>
                        <a:t>Family</a:t>
                      </a:r>
                    </a:p>
                    <a:p>
                      <a:pPr algn="ctr"/>
                      <a:r>
                        <a:rPr lang="en-US" sz="1400" b="0" dirty="0" smtClean="0"/>
                        <a:t>2 pts.</a:t>
                      </a:r>
                      <a:endParaRPr lang="en-US" sz="1400" b="0" dirty="0"/>
                    </a:p>
                  </a:txBody>
                  <a:tcPr/>
                </a:tc>
                <a:tc>
                  <a:txBody>
                    <a:bodyPr/>
                    <a:lstStyle/>
                    <a:p>
                      <a:pPr algn="ctr"/>
                      <a:r>
                        <a:rPr lang="en-US" sz="1400" b="0" dirty="0" smtClean="0"/>
                        <a:t>Time</a:t>
                      </a:r>
                    </a:p>
                    <a:p>
                      <a:pPr algn="ctr"/>
                      <a:r>
                        <a:rPr lang="en-US" sz="1400" b="0" dirty="0" smtClean="0"/>
                        <a:t>2 pts.</a:t>
                      </a:r>
                    </a:p>
                  </a:txBody>
                  <a:tcPr/>
                </a:tc>
                <a:tc>
                  <a:txBody>
                    <a:bodyPr/>
                    <a:lstStyle/>
                    <a:p>
                      <a:endParaRPr lang="en-US" sz="1400" b="0"/>
                    </a:p>
                  </a:txBody>
                  <a:tcPr/>
                </a:tc>
              </a:tr>
              <a:tr h="370840">
                <a:tc gridSpan="7">
                  <a:txBody>
                    <a:bodyPr/>
                    <a:lstStyle/>
                    <a:p>
                      <a:pPr algn="ctr"/>
                      <a:r>
                        <a:rPr lang="en-US" sz="1400" b="1" dirty="0" smtClean="0"/>
                        <a:t>Agricultural Farming</a:t>
                      </a:r>
                      <a:endParaRPr lang="en-US" sz="1400" b="1"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a:txBody>
                    <a:bodyPr/>
                    <a:lstStyle/>
                    <a:p>
                      <a:endParaRPr lang="en-US" sz="1400" b="0"/>
                    </a:p>
                  </a:txBody>
                  <a:tcPr/>
                </a:tc>
                <a:tc>
                  <a:txBody>
                    <a:bodyPr/>
                    <a:lstStyle/>
                    <a:p>
                      <a:endParaRPr lang="en-US" sz="1400" b="0"/>
                    </a:p>
                  </a:txBody>
                  <a:tcPr/>
                </a:tc>
              </a:tr>
              <a:tr h="370840">
                <a:tc>
                  <a:txBody>
                    <a:bodyPr/>
                    <a:lstStyle/>
                    <a:p>
                      <a:pPr algn="ctr"/>
                      <a:r>
                        <a:rPr lang="en-US" sz="1400" dirty="0" smtClean="0"/>
                        <a:t>2 Slides</a:t>
                      </a:r>
                    </a:p>
                    <a:p>
                      <a:pPr algn="ctr"/>
                      <a:r>
                        <a:rPr lang="en-US" sz="1400" dirty="0" smtClean="0"/>
                        <a:t>2pts.</a:t>
                      </a:r>
                      <a:endParaRPr lang="en-US" sz="1400" dirty="0"/>
                    </a:p>
                  </a:txBody>
                  <a:tcPr/>
                </a:tc>
                <a:tc>
                  <a:txBody>
                    <a:bodyPr/>
                    <a:lstStyle/>
                    <a:p>
                      <a:pPr algn="ctr"/>
                      <a:r>
                        <a:rPr lang="en-US" sz="1400" dirty="0" smtClean="0"/>
                        <a:t>2</a:t>
                      </a:r>
                      <a:r>
                        <a:rPr lang="en-US" sz="1400" baseline="0" dirty="0" smtClean="0"/>
                        <a:t> images</a:t>
                      </a:r>
                    </a:p>
                    <a:p>
                      <a:pPr algn="ctr"/>
                      <a:r>
                        <a:rPr lang="en-US" sz="1400" baseline="0" dirty="0" smtClean="0"/>
                        <a:t>2 pts.</a:t>
                      </a:r>
                      <a:endParaRPr lang="en-US" sz="1400" dirty="0"/>
                    </a:p>
                  </a:txBody>
                  <a:tcPr/>
                </a:tc>
                <a:tc>
                  <a:txBody>
                    <a:bodyPr/>
                    <a:lstStyle/>
                    <a:p>
                      <a:pPr algn="ctr"/>
                      <a:r>
                        <a:rPr lang="en-US" sz="1400" b="0" dirty="0" smtClean="0"/>
                        <a:t>Example</a:t>
                      </a:r>
                    </a:p>
                    <a:p>
                      <a:pPr algn="ctr"/>
                      <a:r>
                        <a:rPr lang="en-US" sz="1400" b="0" dirty="0" smtClean="0"/>
                        <a:t>2pts.</a:t>
                      </a:r>
                      <a:endParaRPr lang="en-US" sz="1400" b="0" dirty="0"/>
                    </a:p>
                  </a:txBody>
                  <a:tcPr/>
                </a:tc>
                <a:tc>
                  <a:txBody>
                    <a:bodyPr/>
                    <a:lstStyle/>
                    <a:p>
                      <a:pPr algn="ctr"/>
                      <a:r>
                        <a:rPr lang="en-US" sz="1400" b="0" dirty="0" smtClean="0"/>
                        <a:t>Existing</a:t>
                      </a:r>
                    </a:p>
                    <a:p>
                      <a:pPr algn="ctr"/>
                      <a:r>
                        <a:rPr lang="en-US" sz="1400" b="0" dirty="0" smtClean="0"/>
                        <a:t>2 pts.</a:t>
                      </a:r>
                      <a:endParaRPr lang="en-US" sz="1400" b="0" dirty="0"/>
                    </a:p>
                  </a:txBody>
                  <a:tcPr/>
                </a:tc>
                <a:tc>
                  <a:txBody>
                    <a:bodyPr/>
                    <a:lstStyle/>
                    <a:p>
                      <a:pPr algn="ctr"/>
                      <a:r>
                        <a:rPr lang="en-US" sz="1400" b="0" dirty="0" smtClean="0"/>
                        <a:t>Subsistence</a:t>
                      </a:r>
                    </a:p>
                    <a:p>
                      <a:pPr algn="ctr"/>
                      <a:r>
                        <a:rPr lang="en-US" sz="1400" b="0" dirty="0" smtClean="0"/>
                        <a:t>2</a:t>
                      </a:r>
                      <a:r>
                        <a:rPr lang="en-US" sz="1400" b="0" baseline="0" dirty="0" smtClean="0"/>
                        <a:t> pts.</a:t>
                      </a:r>
                      <a:endParaRPr lang="en-US" sz="1400" b="0" dirty="0"/>
                    </a:p>
                  </a:txBody>
                  <a:tcPr/>
                </a:tc>
                <a:tc>
                  <a:txBody>
                    <a:bodyPr/>
                    <a:lstStyle/>
                    <a:p>
                      <a:pPr algn="ctr"/>
                      <a:r>
                        <a:rPr lang="en-US" sz="1400" b="0" dirty="0" smtClean="0"/>
                        <a:t>Community</a:t>
                      </a:r>
                    </a:p>
                    <a:p>
                      <a:pPr algn="ctr"/>
                      <a:r>
                        <a:rPr lang="en-US" sz="1400" b="0" dirty="0" smtClean="0"/>
                        <a:t>2 pts.</a:t>
                      </a:r>
                      <a:endParaRPr lang="en-US" sz="1400" b="0" dirty="0"/>
                    </a:p>
                  </a:txBody>
                  <a:tcPr/>
                </a:tc>
                <a:tc>
                  <a:txBody>
                    <a:bodyPr/>
                    <a:lstStyle/>
                    <a:p>
                      <a:pPr algn="ctr"/>
                      <a:r>
                        <a:rPr lang="en-US" sz="1400" b="0" dirty="0" smtClean="0"/>
                        <a:t>Family</a:t>
                      </a:r>
                    </a:p>
                    <a:p>
                      <a:pPr algn="ctr"/>
                      <a:r>
                        <a:rPr lang="en-US" sz="1400" b="0" dirty="0" smtClean="0"/>
                        <a:t>2 pts.</a:t>
                      </a:r>
                      <a:endParaRPr lang="en-US" sz="1400" b="0" dirty="0"/>
                    </a:p>
                  </a:txBody>
                  <a:tcPr/>
                </a:tc>
                <a:tc>
                  <a:txBody>
                    <a:bodyPr/>
                    <a:lstStyle/>
                    <a:p>
                      <a:pPr algn="ctr"/>
                      <a:r>
                        <a:rPr lang="en-US" sz="1400" b="0" dirty="0" smtClean="0"/>
                        <a:t>Time</a:t>
                      </a:r>
                    </a:p>
                    <a:p>
                      <a:pPr algn="ctr"/>
                      <a:r>
                        <a:rPr lang="en-US" sz="1400" b="0" dirty="0" smtClean="0"/>
                        <a:t>2 pts.</a:t>
                      </a:r>
                    </a:p>
                  </a:txBody>
                  <a:tcPr/>
                </a:tc>
                <a:tc>
                  <a:txBody>
                    <a:bodyPr/>
                    <a:lstStyle/>
                    <a:p>
                      <a:endParaRPr lang="en-US" sz="1400" b="0"/>
                    </a:p>
                  </a:txBody>
                  <a:tcPr/>
                </a:tc>
              </a:tr>
              <a:tr h="370840">
                <a:tc gridSpan="7">
                  <a:txBody>
                    <a:bodyPr/>
                    <a:lstStyle/>
                    <a:p>
                      <a:pPr algn="ctr"/>
                      <a:r>
                        <a:rPr lang="en-US" sz="1400" b="1" dirty="0" smtClean="0"/>
                        <a:t>Industrial</a:t>
                      </a:r>
                      <a:endParaRPr lang="en-US" sz="1400" b="1"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a:txBody>
                    <a:bodyPr/>
                    <a:lstStyle/>
                    <a:p>
                      <a:endParaRPr lang="en-US" sz="1400" b="0"/>
                    </a:p>
                  </a:txBody>
                  <a:tcPr/>
                </a:tc>
                <a:tc>
                  <a:txBody>
                    <a:bodyPr/>
                    <a:lstStyle/>
                    <a:p>
                      <a:endParaRPr lang="en-US" sz="1400" b="0"/>
                    </a:p>
                  </a:txBody>
                  <a:tcPr/>
                </a:tc>
              </a:tr>
              <a:tr h="370840">
                <a:tc>
                  <a:txBody>
                    <a:bodyPr/>
                    <a:lstStyle/>
                    <a:p>
                      <a:pPr algn="ctr"/>
                      <a:r>
                        <a:rPr lang="en-US" sz="1400" dirty="0" smtClean="0"/>
                        <a:t>2 Slides</a:t>
                      </a:r>
                    </a:p>
                    <a:p>
                      <a:pPr algn="ctr"/>
                      <a:r>
                        <a:rPr lang="en-US" sz="1400" dirty="0" smtClean="0"/>
                        <a:t>2pts.</a:t>
                      </a:r>
                      <a:endParaRPr lang="en-US" sz="1400" dirty="0"/>
                    </a:p>
                  </a:txBody>
                  <a:tcPr/>
                </a:tc>
                <a:tc>
                  <a:txBody>
                    <a:bodyPr/>
                    <a:lstStyle/>
                    <a:p>
                      <a:pPr algn="ctr"/>
                      <a:r>
                        <a:rPr lang="en-US" sz="1400" dirty="0" smtClean="0"/>
                        <a:t>2</a:t>
                      </a:r>
                      <a:r>
                        <a:rPr lang="en-US" sz="1400" baseline="0" dirty="0" smtClean="0"/>
                        <a:t> images</a:t>
                      </a:r>
                    </a:p>
                    <a:p>
                      <a:pPr algn="ctr"/>
                      <a:r>
                        <a:rPr lang="en-US" sz="1400" baseline="0" dirty="0" smtClean="0"/>
                        <a:t>2 pts.</a:t>
                      </a:r>
                      <a:endParaRPr lang="en-US" sz="1400" dirty="0"/>
                    </a:p>
                  </a:txBody>
                  <a:tcPr/>
                </a:tc>
                <a:tc>
                  <a:txBody>
                    <a:bodyPr/>
                    <a:lstStyle/>
                    <a:p>
                      <a:pPr algn="ctr"/>
                      <a:r>
                        <a:rPr lang="en-US" sz="1400" b="0" dirty="0" smtClean="0"/>
                        <a:t>Example</a:t>
                      </a:r>
                    </a:p>
                    <a:p>
                      <a:pPr algn="ctr"/>
                      <a:r>
                        <a:rPr lang="en-US" sz="1400" b="0" dirty="0" smtClean="0"/>
                        <a:t>2pts.</a:t>
                      </a:r>
                      <a:endParaRPr lang="en-US" sz="1400" b="0" dirty="0"/>
                    </a:p>
                  </a:txBody>
                  <a:tcPr/>
                </a:tc>
                <a:tc>
                  <a:txBody>
                    <a:bodyPr/>
                    <a:lstStyle/>
                    <a:p>
                      <a:pPr algn="ctr"/>
                      <a:r>
                        <a:rPr lang="en-US" sz="1400" b="0" dirty="0" smtClean="0"/>
                        <a:t>Existing</a:t>
                      </a:r>
                    </a:p>
                    <a:p>
                      <a:pPr algn="ctr"/>
                      <a:r>
                        <a:rPr lang="en-US" sz="1400" b="0" dirty="0" smtClean="0"/>
                        <a:t>2 pts.</a:t>
                      </a:r>
                      <a:endParaRPr lang="en-US" sz="1400" b="0" dirty="0"/>
                    </a:p>
                  </a:txBody>
                  <a:tcPr/>
                </a:tc>
                <a:tc>
                  <a:txBody>
                    <a:bodyPr/>
                    <a:lstStyle/>
                    <a:p>
                      <a:pPr algn="ctr"/>
                      <a:r>
                        <a:rPr lang="en-US" sz="1400" b="0" dirty="0" smtClean="0"/>
                        <a:t>Subsistence</a:t>
                      </a:r>
                    </a:p>
                    <a:p>
                      <a:pPr algn="ctr"/>
                      <a:r>
                        <a:rPr lang="en-US" sz="1400" b="0" dirty="0" smtClean="0"/>
                        <a:t>2</a:t>
                      </a:r>
                      <a:r>
                        <a:rPr lang="en-US" sz="1400" b="0" baseline="0" dirty="0" smtClean="0"/>
                        <a:t> pts.</a:t>
                      </a:r>
                      <a:endParaRPr lang="en-US" sz="1400" b="0" dirty="0"/>
                    </a:p>
                  </a:txBody>
                  <a:tcPr/>
                </a:tc>
                <a:tc>
                  <a:txBody>
                    <a:bodyPr/>
                    <a:lstStyle/>
                    <a:p>
                      <a:pPr algn="ctr"/>
                      <a:r>
                        <a:rPr lang="en-US" sz="1400" b="0" dirty="0" smtClean="0"/>
                        <a:t>Community</a:t>
                      </a:r>
                    </a:p>
                    <a:p>
                      <a:pPr algn="ctr"/>
                      <a:r>
                        <a:rPr lang="en-US" sz="1400" b="0" dirty="0" smtClean="0"/>
                        <a:t>2 pts.</a:t>
                      </a:r>
                      <a:endParaRPr lang="en-US" sz="1400" b="0" dirty="0"/>
                    </a:p>
                  </a:txBody>
                  <a:tcPr/>
                </a:tc>
                <a:tc>
                  <a:txBody>
                    <a:bodyPr/>
                    <a:lstStyle/>
                    <a:p>
                      <a:pPr algn="ctr"/>
                      <a:r>
                        <a:rPr lang="en-US" sz="1400" b="0" dirty="0" smtClean="0"/>
                        <a:t>Family</a:t>
                      </a:r>
                    </a:p>
                    <a:p>
                      <a:pPr algn="ctr"/>
                      <a:r>
                        <a:rPr lang="en-US" sz="1400" b="0" dirty="0" smtClean="0"/>
                        <a:t>2 pts.</a:t>
                      </a:r>
                      <a:endParaRPr lang="en-US" sz="1400" b="0" dirty="0"/>
                    </a:p>
                  </a:txBody>
                  <a:tcPr/>
                </a:tc>
                <a:tc>
                  <a:txBody>
                    <a:bodyPr/>
                    <a:lstStyle/>
                    <a:p>
                      <a:pPr algn="ctr"/>
                      <a:r>
                        <a:rPr lang="en-US" sz="1400" b="0" dirty="0" smtClean="0"/>
                        <a:t>Time</a:t>
                      </a:r>
                    </a:p>
                    <a:p>
                      <a:pPr algn="ctr"/>
                      <a:r>
                        <a:rPr lang="en-US" sz="1400" b="0" dirty="0" smtClean="0"/>
                        <a:t>2 pts.</a:t>
                      </a:r>
                    </a:p>
                  </a:txBody>
                  <a:tcPr/>
                </a:tc>
                <a:tc>
                  <a:txBody>
                    <a:bodyPr/>
                    <a:lstStyle/>
                    <a:p>
                      <a:endParaRPr lang="en-US" sz="1400" b="0"/>
                    </a:p>
                  </a:txBody>
                  <a:tcPr/>
                </a:tc>
              </a:tr>
              <a:tr h="370840">
                <a:tc gridSpan="7">
                  <a:txBody>
                    <a:bodyPr/>
                    <a:lstStyle/>
                    <a:p>
                      <a:pPr algn="ctr"/>
                      <a:r>
                        <a:rPr lang="en-US" sz="1400" b="1" dirty="0" smtClean="0"/>
                        <a:t>Postindustrial</a:t>
                      </a:r>
                      <a:endParaRPr lang="en-US" sz="1400" b="1" dirty="0"/>
                    </a:p>
                  </a:txBody>
                  <a:tcPr/>
                </a:tc>
                <a:tc hMerge="1">
                  <a:txBody>
                    <a:bodyPr/>
                    <a:lstStyle/>
                    <a:p>
                      <a:endParaRPr lang="en-US" sz="1400" dirty="0"/>
                    </a:p>
                  </a:txBody>
                  <a:tcPr/>
                </a:tc>
                <a:tc hMerge="1">
                  <a:txBody>
                    <a:bodyPr/>
                    <a:lstStyle/>
                    <a:p>
                      <a:endParaRPr lang="en-US" sz="140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a:txBody>
                    <a:bodyPr/>
                    <a:lstStyle/>
                    <a:p>
                      <a:endParaRPr lang="en-US" sz="1400" b="0" dirty="0"/>
                    </a:p>
                  </a:txBody>
                  <a:tcPr/>
                </a:tc>
                <a:tc>
                  <a:txBody>
                    <a:bodyPr/>
                    <a:lstStyle/>
                    <a:p>
                      <a:endParaRPr lang="en-US" sz="1400" b="0"/>
                    </a:p>
                  </a:txBody>
                  <a:tcPr/>
                </a:tc>
              </a:tr>
              <a:tr h="370840">
                <a:tc>
                  <a:txBody>
                    <a:bodyPr/>
                    <a:lstStyle/>
                    <a:p>
                      <a:pPr algn="ctr"/>
                      <a:r>
                        <a:rPr lang="en-US" sz="1400" dirty="0" smtClean="0"/>
                        <a:t>2 Slides</a:t>
                      </a:r>
                    </a:p>
                    <a:p>
                      <a:pPr algn="ctr"/>
                      <a:r>
                        <a:rPr lang="en-US" sz="1400" dirty="0" smtClean="0"/>
                        <a:t>2pts.</a:t>
                      </a:r>
                      <a:endParaRPr lang="en-US" sz="1400" dirty="0"/>
                    </a:p>
                  </a:txBody>
                  <a:tcPr/>
                </a:tc>
                <a:tc>
                  <a:txBody>
                    <a:bodyPr/>
                    <a:lstStyle/>
                    <a:p>
                      <a:pPr algn="ctr"/>
                      <a:r>
                        <a:rPr lang="en-US" sz="1400" dirty="0" smtClean="0"/>
                        <a:t>2</a:t>
                      </a:r>
                      <a:r>
                        <a:rPr lang="en-US" sz="1400" baseline="0" dirty="0" smtClean="0"/>
                        <a:t> images</a:t>
                      </a:r>
                    </a:p>
                    <a:p>
                      <a:pPr algn="ctr"/>
                      <a:r>
                        <a:rPr lang="en-US" sz="1400" baseline="0" dirty="0" smtClean="0"/>
                        <a:t>2 pts.</a:t>
                      </a:r>
                      <a:endParaRPr lang="en-US" sz="1400" dirty="0"/>
                    </a:p>
                  </a:txBody>
                  <a:tcPr/>
                </a:tc>
                <a:tc>
                  <a:txBody>
                    <a:bodyPr/>
                    <a:lstStyle/>
                    <a:p>
                      <a:pPr algn="ctr"/>
                      <a:r>
                        <a:rPr lang="en-US" sz="1400" b="0" dirty="0" smtClean="0"/>
                        <a:t>Example</a:t>
                      </a:r>
                    </a:p>
                    <a:p>
                      <a:pPr algn="ctr"/>
                      <a:r>
                        <a:rPr lang="en-US" sz="1400" b="0" dirty="0" smtClean="0"/>
                        <a:t>2pts.</a:t>
                      </a:r>
                      <a:endParaRPr lang="en-US" sz="1400" b="0" dirty="0"/>
                    </a:p>
                  </a:txBody>
                  <a:tcPr/>
                </a:tc>
                <a:tc>
                  <a:txBody>
                    <a:bodyPr/>
                    <a:lstStyle/>
                    <a:p>
                      <a:pPr algn="ctr"/>
                      <a:r>
                        <a:rPr lang="en-US" sz="1400" b="0" dirty="0" smtClean="0"/>
                        <a:t>Existing</a:t>
                      </a:r>
                    </a:p>
                    <a:p>
                      <a:pPr algn="ctr"/>
                      <a:r>
                        <a:rPr lang="en-US" sz="1400" b="0" dirty="0" smtClean="0"/>
                        <a:t>2 pts.</a:t>
                      </a:r>
                      <a:endParaRPr lang="en-US" sz="1400" b="0" dirty="0"/>
                    </a:p>
                  </a:txBody>
                  <a:tcPr/>
                </a:tc>
                <a:tc>
                  <a:txBody>
                    <a:bodyPr/>
                    <a:lstStyle/>
                    <a:p>
                      <a:pPr algn="ctr"/>
                      <a:r>
                        <a:rPr lang="en-US" sz="1400" b="0" dirty="0" smtClean="0"/>
                        <a:t>Subsistence</a:t>
                      </a:r>
                    </a:p>
                    <a:p>
                      <a:pPr algn="ctr"/>
                      <a:r>
                        <a:rPr lang="en-US" sz="1400" b="0" dirty="0" smtClean="0"/>
                        <a:t>2</a:t>
                      </a:r>
                      <a:r>
                        <a:rPr lang="en-US" sz="1400" b="0" baseline="0" dirty="0" smtClean="0"/>
                        <a:t> pts.</a:t>
                      </a:r>
                      <a:endParaRPr lang="en-US" sz="1400" b="0" dirty="0"/>
                    </a:p>
                  </a:txBody>
                  <a:tcPr/>
                </a:tc>
                <a:tc>
                  <a:txBody>
                    <a:bodyPr/>
                    <a:lstStyle/>
                    <a:p>
                      <a:pPr algn="ctr"/>
                      <a:r>
                        <a:rPr lang="en-US" sz="1400" b="0" dirty="0" smtClean="0"/>
                        <a:t>Community</a:t>
                      </a:r>
                    </a:p>
                    <a:p>
                      <a:pPr algn="ctr"/>
                      <a:r>
                        <a:rPr lang="en-US" sz="1400" b="0" dirty="0" smtClean="0"/>
                        <a:t>2 pts.</a:t>
                      </a:r>
                      <a:endParaRPr lang="en-US" sz="1400" b="0" dirty="0"/>
                    </a:p>
                  </a:txBody>
                  <a:tcPr/>
                </a:tc>
                <a:tc>
                  <a:txBody>
                    <a:bodyPr/>
                    <a:lstStyle/>
                    <a:p>
                      <a:pPr algn="ctr"/>
                      <a:r>
                        <a:rPr lang="en-US" sz="1400" b="0" dirty="0" smtClean="0"/>
                        <a:t>Family</a:t>
                      </a:r>
                    </a:p>
                    <a:p>
                      <a:pPr algn="ctr"/>
                      <a:r>
                        <a:rPr lang="en-US" sz="1400" b="0" dirty="0" smtClean="0"/>
                        <a:t>2 pts.</a:t>
                      </a:r>
                      <a:endParaRPr lang="en-US" sz="1400" b="0" dirty="0"/>
                    </a:p>
                  </a:txBody>
                  <a:tcPr/>
                </a:tc>
                <a:tc>
                  <a:txBody>
                    <a:bodyPr/>
                    <a:lstStyle/>
                    <a:p>
                      <a:pPr algn="ctr"/>
                      <a:r>
                        <a:rPr lang="en-US" sz="1400" b="0" dirty="0" smtClean="0"/>
                        <a:t>Time</a:t>
                      </a:r>
                    </a:p>
                    <a:p>
                      <a:pPr algn="ctr"/>
                      <a:r>
                        <a:rPr lang="en-US" sz="1400" b="0" dirty="0" smtClean="0"/>
                        <a:t>2 pts.</a:t>
                      </a:r>
                    </a:p>
                  </a:txBody>
                  <a:tcPr/>
                </a:tc>
                <a:tc>
                  <a:txBody>
                    <a:bodyPr/>
                    <a:lstStyle/>
                    <a:p>
                      <a:endParaRPr lang="en-US" sz="1400" b="0" dirty="0"/>
                    </a:p>
                  </a:txBody>
                  <a:tcPr/>
                </a:tc>
              </a:tr>
              <a:tr h="370840">
                <a:tc gridSpan="8">
                  <a:txBody>
                    <a:bodyPr/>
                    <a:lstStyle/>
                    <a:p>
                      <a:pPr algn="ctr"/>
                      <a:r>
                        <a:rPr lang="en-US" sz="1400" b="1" dirty="0" smtClean="0"/>
                        <a:t>Works cited 2pts.</a:t>
                      </a:r>
                      <a:endParaRPr lang="en-US" sz="1400" b="1"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a:txBody>
                    <a:bodyPr/>
                    <a:lstStyle/>
                    <a:p>
                      <a:endParaRPr lang="en-US" sz="1400" b="0" dirty="0"/>
                    </a:p>
                  </a:txBody>
                  <a:tcPr/>
                </a:tc>
              </a:tr>
              <a:tr h="370840">
                <a:tc gridSpan="7">
                  <a:txBody>
                    <a:bodyPr/>
                    <a:lstStyle/>
                    <a:p>
                      <a:r>
                        <a:rPr lang="en-US" sz="1400" b="1" dirty="0" smtClean="0"/>
                        <a:t>Name:</a:t>
                      </a:r>
                      <a:endParaRPr lang="en-US" sz="1400" b="1"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a:txBody>
                    <a:bodyPr/>
                    <a:lstStyle/>
                    <a:p>
                      <a:pPr algn="ctr"/>
                      <a:r>
                        <a:rPr lang="en-US" sz="1400" b="1" dirty="0" smtClean="0"/>
                        <a:t>Total</a:t>
                      </a:r>
                      <a:endParaRPr lang="en-US" sz="1400" b="1" dirty="0"/>
                    </a:p>
                  </a:txBody>
                  <a:tcPr/>
                </a:tc>
                <a:tc>
                  <a:txBody>
                    <a:bodyPr/>
                    <a:lstStyle/>
                    <a:p>
                      <a:endParaRPr lang="en-US" sz="1400" b="0" dirty="0"/>
                    </a:p>
                  </a:txBody>
                  <a:tcPr/>
                </a:tc>
              </a:tr>
            </a:tbl>
          </a:graphicData>
        </a:graphic>
      </p:graphicFrame>
    </p:spTree>
    <p:extLst>
      <p:ext uri="{BB962C8B-B14F-4D97-AF65-F5344CB8AC3E}">
        <p14:creationId xmlns:p14="http://schemas.microsoft.com/office/powerpoint/2010/main" val="3506563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Societies</a:t>
            </a:r>
            <a:endParaRPr lang="en-US" dirty="0"/>
          </a:p>
        </p:txBody>
      </p:sp>
      <p:sp>
        <p:nvSpPr>
          <p:cNvPr id="3" name="Subtitle 2"/>
          <p:cNvSpPr>
            <a:spLocks noGrp="1"/>
          </p:cNvSpPr>
          <p:nvPr>
            <p:ph type="subTitle" idx="1"/>
          </p:nvPr>
        </p:nvSpPr>
        <p:spPr/>
        <p:txBody>
          <a:bodyPr/>
          <a:lstStyle/>
          <a:p>
            <a:r>
              <a:rPr lang="en-US" dirty="0" smtClean="0"/>
              <a:t>By Mr. Lane</a:t>
            </a:r>
            <a:endParaRPr lang="en-US" dirty="0"/>
          </a:p>
        </p:txBody>
      </p:sp>
    </p:spTree>
    <p:extLst>
      <p:ext uri="{BB962C8B-B14F-4D97-AF65-F5344CB8AC3E}">
        <p14:creationId xmlns:p14="http://schemas.microsoft.com/office/powerpoint/2010/main" val="3378259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Hunting and Gathering</a:t>
            </a:r>
            <a:endParaRPr lang="en-US" dirty="0"/>
          </a:p>
        </p:txBody>
      </p:sp>
      <p:sp>
        <p:nvSpPr>
          <p:cNvPr id="3" name="Content Placeholder 2"/>
          <p:cNvSpPr>
            <a:spLocks noGrp="1"/>
          </p:cNvSpPr>
          <p:nvPr>
            <p:ph idx="1"/>
          </p:nvPr>
        </p:nvSpPr>
        <p:spPr/>
        <p:txBody>
          <a:bodyPr>
            <a:normAutofit/>
          </a:bodyPr>
          <a:lstStyle/>
          <a:p>
            <a:pPr marL="457200" lvl="1" indent="0">
              <a:buNone/>
            </a:pPr>
            <a:endParaRPr lang="en-US" dirty="0"/>
          </a:p>
        </p:txBody>
      </p:sp>
    </p:spTree>
    <p:extLst>
      <p:ext uri="{BB962C8B-B14F-4D97-AF65-F5344CB8AC3E}">
        <p14:creationId xmlns:p14="http://schemas.microsoft.com/office/powerpoint/2010/main" val="2514104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Horticultural Gardening</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45296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Pastoral Herding</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37381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Agricultural Farming</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11081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365</TotalTime>
  <Words>439</Words>
  <Application>Microsoft Macintosh PowerPoint</Application>
  <PresentationFormat>On-screen Show (4:3)</PresentationFormat>
  <Paragraphs>139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Society Presentation</vt:lpstr>
      <vt:lpstr>Society Presentation</vt:lpstr>
      <vt:lpstr>Society Presentation</vt:lpstr>
      <vt:lpstr>PowerPoint Presentation</vt:lpstr>
      <vt:lpstr>Societies</vt:lpstr>
      <vt:lpstr>Hunting and Gathering</vt:lpstr>
      <vt:lpstr>Horticultural Gardening</vt:lpstr>
      <vt:lpstr>Pastoral Herding</vt:lpstr>
      <vt:lpstr>Agricultural Farming</vt:lpstr>
      <vt:lpstr>Industrial</vt:lpstr>
      <vt:lpstr>Postindustrial</vt:lpstr>
      <vt:lpstr>Works Cited </vt:lpstr>
    </vt:vector>
  </TitlesOfParts>
  <Company>CMCSS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Societies</dc:title>
  <dc:creator>CMCSS CMCSS</dc:creator>
  <cp:lastModifiedBy>CMCSS CMCSS</cp:lastModifiedBy>
  <cp:revision>9</cp:revision>
  <cp:lastPrinted>2015-11-12T22:02:33Z</cp:lastPrinted>
  <dcterms:created xsi:type="dcterms:W3CDTF">2015-11-12T15:53:27Z</dcterms:created>
  <dcterms:modified xsi:type="dcterms:W3CDTF">2015-11-12T22:03:38Z</dcterms:modified>
</cp:coreProperties>
</file>